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6" r:id="rId7"/>
    <p:sldId id="267" r:id="rId8"/>
    <p:sldId id="271" r:id="rId9"/>
    <p:sldId id="270" r:id="rId10"/>
    <p:sldId id="262" r:id="rId11"/>
    <p:sldId id="263" r:id="rId12"/>
    <p:sldId id="269" r:id="rId13"/>
    <p:sldId id="261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E5091-A349-448B-8446-390E47D4F6C0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0DE6AC-4ADA-4519-94AB-024DFE6651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0DE6AC-4ADA-4519-94AB-024DFE66517E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9/13/2012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914400"/>
            <a:ext cx="7010400" cy="452431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accent3">
                    <a:lumMod val="50000"/>
                  </a:schemeClr>
                </a:solidFill>
                <a:latin typeface="NikoshBAN"/>
                <a:cs typeface="NikoshBAN" pitchFamily="2" charset="0"/>
              </a:rPr>
              <a:t>সামাজিক</a:t>
            </a:r>
            <a:r>
              <a:rPr lang="bn-BD" sz="9600" dirty="0" smtClean="0">
                <a:solidFill>
                  <a:schemeClr val="accent3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বিজ্ঞান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নবম শ্রেণি</a:t>
            </a:r>
          </a:p>
          <a:p>
            <a:pPr algn="ctr"/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সময়ঃ ৪০ মিনিট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762000"/>
            <a:ext cx="5562600" cy="141577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ছবি গুলো  দেখে নাম বল</a:t>
            </a:r>
          </a:p>
          <a:p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C:\Documents and Settings\TTC Ctg\Desktop\15+16\fire-clip-art-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00" y="2362200"/>
            <a:ext cx="1981200" cy="3070741"/>
          </a:xfrm>
          <a:prstGeom prst="rect">
            <a:avLst/>
          </a:prstGeom>
          <a:noFill/>
        </p:spPr>
      </p:pic>
      <p:pic>
        <p:nvPicPr>
          <p:cNvPr id="4" name="Picture 3" descr="C:\Documents and Settings\TTC Ctg\Desktop\15+16\hillim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91000" y="2514600"/>
            <a:ext cx="3742559" cy="275934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95400" y="5486401"/>
            <a:ext cx="1752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আগুন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81600" y="5410201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পাহাড়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1196638"/>
            <a:ext cx="6553200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8000" b="1" dirty="0" smtClean="0">
                <a:latin typeface="NikoshBAN" pitchFamily="2" charset="0"/>
                <a:cs typeface="NikoshBAN" pitchFamily="2" charset="0"/>
              </a:rPr>
              <a:t>অগ্ন্যুৎপাত</a:t>
            </a:r>
          </a:p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অধ্যায়-৩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পরিচ্ছেদঃ ৭ম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পৃষ্ঠা নং ১১২,১১৩</a:t>
            </a:r>
          </a:p>
        </p:txBody>
      </p:sp>
      <p:pic>
        <p:nvPicPr>
          <p:cNvPr id="1026" name="Picture 2" descr="C:\Documents and Settings\TTC Ctg\Desktop\15+16\vector-fire-thumb108210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914400"/>
            <a:ext cx="2590800" cy="4495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1611154"/>
            <a:ext cx="7239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ct val="150000"/>
              </a:lnSpc>
            </a:pPr>
            <a:r>
              <a:rPr lang="bn-BD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শিক্ষার্থীরা …</a:t>
            </a:r>
            <a:r>
              <a:rPr lang="en-US" sz="6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…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bn-BD" sz="40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আগ্নেয়গিরির সঙ্গা বলতে পারবে।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bn-BD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আগ্নেয়গিরির প্রকারভেদ বলতে পারবে।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bn-BD" sz="4000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আগ্নেয়গিরির কারণ ও ফলাফল ব্যাখ্যা করতে পারবে।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7800" y="762000"/>
            <a:ext cx="5638800" cy="9906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3200" dirty="0">
              <a:solidFill>
                <a:schemeClr val="accent1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:\MSH80_st_helens_before_big_eruption_04-10-80_me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286000"/>
            <a:ext cx="2540361" cy="2743201"/>
          </a:xfrm>
          <a:prstGeom prst="rect">
            <a:avLst/>
          </a:prstGeom>
          <a:noFill/>
        </p:spPr>
      </p:pic>
      <p:pic>
        <p:nvPicPr>
          <p:cNvPr id="1029" name="Picture 5" descr="I:\882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2286000"/>
            <a:ext cx="2807197" cy="2699136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09600" y="685800"/>
            <a:ext cx="80010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ছবিগুলোর  মধ্যে পার্থক্য খোজে বের কর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7200" y="5410200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সক্রিয় আগ্নেয়গিরি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276600" y="5410200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সুপ্ত আগ্নেয়গিরি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48400" y="5410200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মৃত</a:t>
            </a:r>
            <a:r>
              <a:rPr lang="bn-BD" sz="2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আগ্নেয়গিরি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29000" y="2276475"/>
            <a:ext cx="2552700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Documents and Settings\TTC Ctg\Desktop\15+16\Mastin2_lakesA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524000"/>
            <a:ext cx="6172200" cy="41719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828800" y="55626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সুপ্ত আগ্নেয়গিরি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81400" y="5581471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মৃত আগ্নেয়গিরি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15000" y="5638800"/>
            <a:ext cx="1828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সক্রিয় আগ্নেয়গিরি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2667000" y="1752600"/>
            <a:ext cx="304800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own Arrow 12"/>
          <p:cNvSpPr/>
          <p:nvPr/>
        </p:nvSpPr>
        <p:spPr>
          <a:xfrm>
            <a:off x="4267200" y="1905000"/>
            <a:ext cx="304800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Down Arrow 13"/>
          <p:cNvSpPr/>
          <p:nvPr/>
        </p:nvSpPr>
        <p:spPr>
          <a:xfrm>
            <a:off x="6248400" y="1828800"/>
            <a:ext cx="304800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057400" y="533400"/>
            <a:ext cx="5181600" cy="914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একটু লক্ষ্য করত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:\chaiten-eruption-colum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52600" y="1930460"/>
            <a:ext cx="4800600" cy="424174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33400" y="3302061"/>
            <a:ext cx="121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লাভা</a:t>
            </a:r>
            <a:endParaRPr lang="en-US" sz="36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934200" y="2997260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জ্বালামুখ</a:t>
            </a:r>
            <a:endParaRPr lang="en-US" sz="40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8000" y="208286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বিস্ফোরিত</a:t>
            </a:r>
            <a:endParaRPr lang="en-US" sz="36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781800" y="4216460"/>
            <a:ext cx="1981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গৌণ জ্বালামুখ</a:t>
            </a:r>
            <a:endParaRPr lang="en-US" sz="20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34200" y="5054660"/>
            <a:ext cx="1752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accent5"/>
                </a:solidFill>
                <a:latin typeface="NikoshBAN" pitchFamily="2" charset="0"/>
                <a:cs typeface="NikoshBAN" pitchFamily="2" charset="0"/>
              </a:rPr>
              <a:t>ভস্ম স্তর</a:t>
            </a:r>
            <a:endParaRPr lang="en-US" sz="2800" b="1" dirty="0">
              <a:solidFill>
                <a:schemeClr val="accent5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ight Arrow 17"/>
          <p:cNvSpPr/>
          <p:nvPr/>
        </p:nvSpPr>
        <p:spPr>
          <a:xfrm flipH="1">
            <a:off x="4800600" y="2286000"/>
            <a:ext cx="2057400" cy="22860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 flipH="1">
            <a:off x="4648200" y="3225860"/>
            <a:ext cx="2133600" cy="20314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 flipH="1">
            <a:off x="5638800" y="4419600"/>
            <a:ext cx="914400" cy="20314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 flipH="1" flipV="1">
            <a:off x="4876800" y="5334000"/>
            <a:ext cx="1676400" cy="25406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 flipH="1">
            <a:off x="1905000" y="3378260"/>
            <a:ext cx="1752600" cy="203140"/>
          </a:xfrm>
          <a:prstGeom prst="rightArrow">
            <a:avLst/>
          </a:prstGeom>
          <a:ln>
            <a:solidFill>
              <a:srgbClr val="FF0000"/>
            </a:solidFill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600200" y="609600"/>
            <a:ext cx="5181600" cy="11430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আগ্নেয়গিরি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6" grpId="0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TTC Ctg\Desktop\15+16\earthquakes1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8006" y="2081213"/>
            <a:ext cx="3965394" cy="2719387"/>
          </a:xfrm>
          <a:prstGeom prst="rect">
            <a:avLst/>
          </a:prstGeom>
          <a:noFill/>
        </p:spPr>
      </p:pic>
      <p:pic>
        <p:nvPicPr>
          <p:cNvPr id="2051" name="Picture 3" descr="C:\Documents and Settings\TTC Ctg\Desktop\15+16\earthquake.jpg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981200"/>
            <a:ext cx="3875723" cy="2971800"/>
          </a:xfrm>
          <a:prstGeom prst="rect">
            <a:avLst/>
          </a:prstGeom>
          <a:noFill/>
        </p:spPr>
      </p:pic>
      <p:sp>
        <p:nvSpPr>
          <p:cNvPr id="4" name="Rectangle 3"/>
          <p:cNvSpPr/>
          <p:nvPr/>
        </p:nvSpPr>
        <p:spPr>
          <a:xfrm>
            <a:off x="2514600" y="685800"/>
            <a:ext cx="4724400" cy="1066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115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endParaRPr lang="en-US" sz="32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5029200"/>
            <a:ext cx="259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ভূ-নআন্দোল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48200" y="5181600"/>
            <a:ext cx="3886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ভূপৃষ্ঠে তাপ বিকিরণ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Japan_earthquake.jpg"/>
          <p:cNvPicPr>
            <a:picLocks noChangeAspect="1" noChangeArrowheads="1"/>
          </p:cNvPicPr>
          <p:nvPr/>
        </p:nvPicPr>
        <p:blipFill>
          <a:blip r:embed="rId2"/>
          <a:srcRect b="12000"/>
          <a:stretch>
            <a:fillRect/>
          </a:stretch>
        </p:blipFill>
        <p:spPr bwMode="auto">
          <a:xfrm>
            <a:off x="304800" y="2438400"/>
            <a:ext cx="3810000" cy="2819400"/>
          </a:xfrm>
          <a:prstGeom prst="rect">
            <a:avLst/>
          </a:prstGeom>
          <a:noFill/>
        </p:spPr>
      </p:pic>
      <p:pic>
        <p:nvPicPr>
          <p:cNvPr id="2" name="Picture 2" descr="I:\Palm-Island-Aerial-Shot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438400"/>
            <a:ext cx="4343400" cy="2823210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1676400" y="609600"/>
            <a:ext cx="5943600" cy="12192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ফলাফল</a:t>
            </a:r>
            <a:endParaRPr lang="en-US" sz="72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5334000"/>
            <a:ext cx="3962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বিচ্ছিন্ন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4400" y="5334000"/>
            <a:ext cx="342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দ্বীপের সৃষ্টি</a:t>
            </a:r>
            <a:r>
              <a:rPr lang="bn-BD" sz="1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71600" y="533400"/>
            <a:ext cx="6324600" cy="5105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9600" u="sng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দলিয় কাজ</a:t>
            </a:r>
          </a:p>
          <a:p>
            <a:pPr algn="ctr"/>
            <a:endParaRPr lang="bn-BD" sz="6000" dirty="0" smtClean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অগ্নুৎপাতের ফলে পরিবেশের উপর কি প্রভাব পড়ে?</a:t>
            </a:r>
            <a:endParaRPr lang="en-US" sz="4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178546"/>
            <a:ext cx="685800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মৃত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54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সক্রিয়</a:t>
            </a:r>
            <a:r>
              <a:rPr lang="bn-BD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আগ্নে</a:t>
            </a: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য়গিরির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solidFill>
                  <a:schemeClr val="accent4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4800" dirty="0" smtClean="0">
              <a:solidFill>
                <a:schemeClr val="accent4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52600" y="762000"/>
            <a:ext cx="5943600" cy="990600"/>
          </a:xfrm>
          <a:prstGeom prst="rect">
            <a:avLst/>
          </a:prstGeom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শিখন মূল্য যাচাই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905071"/>
            <a:ext cx="6858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সুপ্ত 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ও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সক্রিয়</a:t>
            </a:r>
            <a:r>
              <a:rPr lang="bn-BD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আগ্নেয়গিরি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সম্পর্ক</a:t>
            </a:r>
            <a:r>
              <a:rPr lang="en-US" sz="5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কী</a:t>
            </a:r>
            <a:endParaRPr lang="en-US" sz="5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2514600"/>
            <a:ext cx="8077200" cy="3231654"/>
          </a:xfrm>
          <a:prstGeom prst="rect">
            <a:avLst/>
          </a:prstGeom>
          <a:noFill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ctr"/>
            <a:r>
              <a:rPr lang="bn-BD" sz="96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</a:p>
          <a:p>
            <a:pPr marL="914400" indent="-914400">
              <a:buFont typeface="+mj-lt"/>
              <a:buAutoNum type="arabicPeriod"/>
            </a:pPr>
            <a:r>
              <a:rPr lang="bn-BD" sz="54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অগ্নুৎপাতের কারন ও ফলাফল ব্যাখ্যা কর।</a:t>
            </a:r>
            <a:endParaRPr lang="en-US" sz="5400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"/>
            <a:ext cx="8686800" cy="624786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</a:p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পেয়ার মোহাম্মদ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সহকারী শিক্ষক(কম্পিউটার শিক্ষা)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মির্জাখীল আনোয়ারে রহমানিয়া আদর্শ দাখিল মাদ্‌রাসা।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সাতকানিয়া, চট্টগ্রাম</a:t>
            </a:r>
            <a:endParaRPr lang="en-US" sz="40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ব্যাচ-১৪, আইডি নং-১৫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মোবাইলঃ০১৮১৭৭১৩৫৭২/০১৫৫২৭২৩৮৭৮</a:t>
            </a:r>
          </a:p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ই-মেইলঃ 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mohammadpair@gmail.com</a:t>
            </a:r>
            <a:endParaRPr lang="bn-BD" sz="4000" dirty="0" smtClean="0">
              <a:latin typeface="NikoshBAN" pitchFamily="2" charset="0"/>
              <a:cs typeface="NikoshBAN" pitchFamily="2" charset="0"/>
            </a:endParaRPr>
          </a:p>
          <a:p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327</TotalTime>
  <Words>147</Words>
  <Application>Microsoft Office PowerPoint</Application>
  <PresentationFormat>On-screen Show (4:3)</PresentationFormat>
  <Paragraphs>52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Aspect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>TTC Ctg</cp:lastModifiedBy>
  <cp:revision>97</cp:revision>
  <dcterms:created xsi:type="dcterms:W3CDTF">2006-08-16T00:00:00Z</dcterms:created>
  <dcterms:modified xsi:type="dcterms:W3CDTF">2012-09-13T04:06:41Z</dcterms:modified>
</cp:coreProperties>
</file>